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Relationship Id="rId4" Type="http://schemas.openxmlformats.org/officeDocument/2006/relationships/image" Target="../media/image37.jpg"/><Relationship Id="rId5" Type="http://schemas.openxmlformats.org/officeDocument/2006/relationships/image" Target="../media/image38.jpg"/><Relationship Id="rId6" Type="http://schemas.openxmlformats.org/officeDocument/2006/relationships/image" Target="../media/image39.jpg"/><Relationship Id="rId7" Type="http://schemas.openxmlformats.org/officeDocument/2006/relationships/image" Target="../media/image40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trimestrielle par Pays</a:t>
            </a:r>
          </a:p>
          <a:p>
            <a:r>
              <a:t>                Pays-Bas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Normandie (FR),Ardeche (FR),Provence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Val de Loire (FR),Auvergne (FR),Vosges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Languedoc Roussillon (FR),Gers (FR),Vaucluse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(FR),Fréjus (FR),Biarritz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Le Touquet (BE),Deauville (FR),Carnac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Lacanau (FR),Argelès sur Mer (FR),Porto Vecchio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(FR),Alpe d Huez (FR),Tignes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(FR),La Clusaz (FR),Grand Bornand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Méribel (FR),Val d Isère (FR),Val Cenis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Saint Martin (ile d Amérique du nord) (MF),Réunion (RE),Martinique (LC)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Guadeloupe (GP),Martinique (LC),Saint Martin (ile d Amérique du nord) (MF)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Guadeloupe (GP),Martinique (LC),Nouvelle Caledonie (NC)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(FR),Nice (FR),Marseille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Nantes (FR),Avignon (FR),Montpellier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Avignon (FR),Nantes (FR),Paris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Pays-Bas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trimestrielle Pays-Bas Alpe d Huez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58539"/>
          </a:xfrm>
          <a:prstGeom prst="rect">
            <a:avLst/>
          </a:prstGeom>
        </p:spPr>
      </p:pic>
      <p:pic>
        <p:nvPicPr>
          <p:cNvPr id="7" name="Picture 6" descr="Evolution trimestrielle Pays-Bas Tigne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58539"/>
          </a:xfrm>
          <a:prstGeom prst="rect">
            <a:avLst/>
          </a:prstGeom>
        </p:spPr>
      </p:pic>
      <p:pic>
        <p:nvPicPr>
          <p:cNvPr id="8" name="Picture 7" descr="Evolution trimestrielle Pays-Bas Val d Isèr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78413"/>
          </a:xfrm>
          <a:prstGeom prst="rect">
            <a:avLst/>
          </a:prstGeom>
        </p:spPr>
      </p:pic>
      <p:pic>
        <p:nvPicPr>
          <p:cNvPr id="9" name="Picture 8" descr="Evolution trimestrielle Pays-Bas Samoën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78413"/>
          </a:xfrm>
          <a:prstGeom prst="rect">
            <a:avLst/>
          </a:prstGeom>
        </p:spPr>
      </p:pic>
      <p:pic>
        <p:nvPicPr>
          <p:cNvPr id="10" name="Picture 9" descr="Evolution trimestrielle Pays-Bas Châtel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7841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OutreMer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65492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OutreMer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49800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Pays-Bas Réunion (RE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trimestrielle Pays-Bas Saint Martin (ile d Amérique du nord) (MF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89"/>
          </a:xfrm>
          <a:prstGeom prst="rect">
            <a:avLst/>
          </a:prstGeom>
        </p:spPr>
      </p:pic>
      <p:pic>
        <p:nvPicPr>
          <p:cNvPr id="7" name="Picture 6" descr="Evolution trimestrielle Pays-Bas Martinique (LC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78413"/>
          </a:xfrm>
          <a:prstGeom prst="rect">
            <a:avLst/>
          </a:prstGeom>
        </p:spPr>
      </p:pic>
      <p:pic>
        <p:nvPicPr>
          <p:cNvPr id="8" name="Picture 7" descr="Evolution trimestrielle Pays-Bas Tahiti (PF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58539"/>
          </a:xfrm>
          <a:prstGeom prst="rect">
            <a:avLst/>
          </a:prstGeom>
        </p:spPr>
      </p:pic>
      <p:pic>
        <p:nvPicPr>
          <p:cNvPr id="9" name="Picture 8" descr="Evolution trimestrielle Pays-Bas Guadeloupe (GP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78413"/>
          </a:xfrm>
          <a:prstGeom prst="rect">
            <a:avLst/>
          </a:prstGeom>
        </p:spPr>
      </p:pic>
      <p:pic>
        <p:nvPicPr>
          <p:cNvPr id="10" name="Picture 9" descr="Evolution trimestrielle Pays-Bas Nouvelle Caledonie (NC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7841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Urbain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7206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Urbain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5496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Pays-Bas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39796"/>
          </a:xfrm>
          <a:prstGeom prst="rect">
            <a:avLst/>
          </a:prstGeom>
        </p:spPr>
      </p:pic>
      <p:pic>
        <p:nvPicPr>
          <p:cNvPr id="6" name="Picture 5" descr="Evolution trimestrielle Pays-Bas Ni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58539"/>
          </a:xfrm>
          <a:prstGeom prst="rect">
            <a:avLst/>
          </a:prstGeom>
        </p:spPr>
      </p:pic>
      <p:pic>
        <p:nvPicPr>
          <p:cNvPr id="7" name="Picture 6" descr="Evolution trimestrielle Pays-Bas Marseill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78413"/>
          </a:xfrm>
          <a:prstGeom prst="rect">
            <a:avLst/>
          </a:prstGeom>
        </p:spPr>
      </p:pic>
      <p:pic>
        <p:nvPicPr>
          <p:cNvPr id="8" name="Picture 7" descr="Evolution trimestrielle Pays-Bas Lyon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58539"/>
          </a:xfrm>
          <a:prstGeom prst="rect">
            <a:avLst/>
          </a:prstGeom>
        </p:spPr>
      </p:pic>
      <p:pic>
        <p:nvPicPr>
          <p:cNvPr id="9" name="Picture 8" descr="Evolution trimestrielle Pays-Bas Montpellier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78413"/>
          </a:xfrm>
          <a:prstGeom prst="rect">
            <a:avLst/>
          </a:prstGeom>
        </p:spPr>
      </p:pic>
      <p:pic>
        <p:nvPicPr>
          <p:cNvPr id="10" name="Picture 9" descr="Evolution trimestrielle Pays-Bas Bordeaux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7841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Campagne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6346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Campagne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463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Pays-Bas Normandi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trimestrielle Pays-Bas Ardech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58539"/>
          </a:xfrm>
          <a:prstGeom prst="rect">
            <a:avLst/>
          </a:prstGeom>
        </p:spPr>
      </p:pic>
      <p:pic>
        <p:nvPicPr>
          <p:cNvPr id="7" name="Picture 6" descr="Evolution trimestrielle Pays-Bas Provenc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58539"/>
          </a:xfrm>
          <a:prstGeom prst="rect">
            <a:avLst/>
          </a:prstGeom>
        </p:spPr>
      </p:pic>
      <p:pic>
        <p:nvPicPr>
          <p:cNvPr id="8" name="Picture 7" descr="Evolution trimestrielle Pays-Bas Drom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78413"/>
          </a:xfrm>
          <a:prstGeom prst="rect">
            <a:avLst/>
          </a:prstGeom>
        </p:spPr>
      </p:pic>
      <p:pic>
        <p:nvPicPr>
          <p:cNvPr id="9" name="Picture 8" descr="Evolution trimestrielle Pays-Bas Alsac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58539"/>
          </a:xfrm>
          <a:prstGeom prst="rect">
            <a:avLst/>
          </a:prstGeom>
        </p:spPr>
      </p:pic>
      <p:pic>
        <p:nvPicPr>
          <p:cNvPr id="10" name="Picture 9" descr="Evolution trimestrielle Pays-Bas Vosge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5853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Littoral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9871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Littoral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235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Pays-Bas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trimestrielle Pays-Bas Fréjus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586"/>
          </a:xfrm>
          <a:prstGeom prst="rect">
            <a:avLst/>
          </a:prstGeom>
        </p:spPr>
      </p:pic>
      <p:pic>
        <p:nvPicPr>
          <p:cNvPr id="7" name="Picture 6" descr="Evolution trimestrielle Pays-Bas Biarritz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78413"/>
          </a:xfrm>
          <a:prstGeom prst="rect">
            <a:avLst/>
          </a:prstGeom>
        </p:spPr>
      </p:pic>
      <p:pic>
        <p:nvPicPr>
          <p:cNvPr id="8" name="Picture 7" descr="Evolution trimestrielle Pays-Bas Canne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78413"/>
          </a:xfrm>
          <a:prstGeom prst="rect">
            <a:avLst/>
          </a:prstGeom>
        </p:spPr>
      </p:pic>
      <p:pic>
        <p:nvPicPr>
          <p:cNvPr id="9" name="Picture 8" descr="Evolution trimestrielle Pays-Bas Antibe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78413"/>
          </a:xfrm>
          <a:prstGeom prst="rect">
            <a:avLst/>
          </a:prstGeom>
        </p:spPr>
      </p:pic>
      <p:pic>
        <p:nvPicPr>
          <p:cNvPr id="10" name="Picture 9" descr="Evolution trimestrielle Pays-Bas Saint Malo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7841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Montagne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064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Montagne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3196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